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Lato" panose="020B0604020202020204" charset="0"/>
      <p:regular r:id="rId14"/>
      <p:bold r:id="rId15"/>
      <p:italic r:id="rId16"/>
      <p:boldItalic r:id="rId17"/>
    </p:embeddedFont>
    <p:embeddedFont>
      <p:font typeface="Raleway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8a17bb9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48a17bb9c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4631af89e0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4631af89e0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631af89e0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631af89e0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631af89e0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631af89e0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4631af89e0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4631af89e0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4631af89e0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4631af89e0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631af89e0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631af89e0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631af89e0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631af89e0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4631af89e0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4631af89e0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4631af89e0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4631af89e0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Policy FA--Building and Naming Facilities</a:t>
            </a:r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 6, 2018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Equity Review</a:t>
            </a:r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600"/>
              </a:spcAft>
            </a:pPr>
            <a:r>
              <a:rPr lang="en-US" dirty="0" smtClean="0"/>
              <a:t>Policy FA was reviewed using the equity checklist and revisions were made as a result</a:t>
            </a:r>
          </a:p>
          <a:p>
            <a:pPr marL="285750" indent="-285750">
              <a:spcAft>
                <a:spcPts val="1600"/>
              </a:spcAft>
            </a:pPr>
            <a:r>
              <a:rPr lang="en-US" dirty="0" smtClean="0"/>
              <a:t>A copy of the review checklist is included in the Board packet</a:t>
            </a:r>
            <a:endParaRPr dirty="0"/>
          </a:p>
        </p:txBody>
      </p:sp>
      <p:sp>
        <p:nvSpPr>
          <p:cNvPr id="142" name="Google Shape;142;p22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8732548"/>
              </p:ext>
            </p:extLst>
          </p:nvPr>
        </p:nvGraphicFramePr>
        <p:xfrm>
          <a:off x="4721062" y="550025"/>
          <a:ext cx="3696788" cy="4784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4" imgW="5828911" imgH="7543485" progId="AcroExch.Document.DC">
                  <p:embed/>
                </p:oleObj>
              </mc:Choice>
              <mc:Fallback>
                <p:oleObj name="Acrobat Document" r:id="rId4" imgW="5828911" imgH="754348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21062" y="550025"/>
                        <a:ext cx="3696788" cy="47845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 and Feedback</a:t>
            </a:r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 of revision	</a:t>
            </a: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000"/>
              <a:t>To better delineate the circumstances, processes and procedures that would cause a school building or facility to be renamed.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Revision process/Board feedback</a:t>
            </a:r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Reviewed multiple policies from around the country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Hoping for feedback on what should be maintained, removed, edited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Commitment to values/Entities we name schools in recognition of</a:t>
            </a:r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727650" y="232675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Reinforces the board’s commitment to school names reflecting the adopted vision, mission, goals and values.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Provides guidance for what schools may be named in recognition of: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Individuals, living or dead, who have made significant contributions on the local, state, national, global level and align with vision, mission, goals, values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Geographic areas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Any other person, quality or entity the Board chooses</a:t>
            </a: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Initiating a Review</a:t>
            </a:r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Names will be reviewed if:</a:t>
            </a:r>
            <a:endParaRPr sz="180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Parents of 75% of students enrolled in the school petition for change, or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Board directs a review be conducted, or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Superintendent directs a review to be conducted</a:t>
            </a: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Review Committee Members</a:t>
            </a:r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Advisory committee minimums</a:t>
            </a:r>
            <a:endParaRPr sz="14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Leader designated by Superintendent, does not have to be staff member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Current principal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Three parents, with feeder pattern representation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Three teachers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Two community members without kids in the school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One central staff member to organize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Alumni when practicable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Office of Community Engagement helps to ensure committee reflects the Division’s diversity</a:t>
            </a:r>
            <a:endParaRPr sz="1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Review committee process</a:t>
            </a: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Committee Work--Should a school be </a:t>
            </a:r>
            <a:r>
              <a:rPr lang="en" sz="1800" dirty="0" smtClean="0"/>
              <a:t>renamed?</a:t>
            </a:r>
            <a:endParaRPr sz="1800"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Research the current name and how that name fits with adopted Division vision, missions, values, etc. 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Present findings to Board within three months of forming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Include at least one public meeting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Report made to Superintendent who brings committee recommendation to the board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If renaming is suggested, information provided about location, cost and construction timeline for designing and installing new signage</a:t>
            </a:r>
            <a:endParaRPr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Renaming committee process</a:t>
            </a:r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Renaming committee</a:t>
            </a:r>
            <a:endParaRPr sz="1800"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If warranted, same committee </a:t>
            </a:r>
            <a:r>
              <a:rPr lang="en" sz="1800" dirty="0" smtClean="0"/>
              <a:t>will </a:t>
            </a:r>
            <a:r>
              <a:rPr lang="en" sz="1800" dirty="0"/>
              <a:t>reconvene to develop suggested new names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At least two community meetings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Names submitted within three months of directive to rename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Board will receive names that have the approval of ¾ of the committee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Board will vote to adopt a new name</a:t>
            </a:r>
            <a:endParaRPr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Other highlights</a:t>
            </a:r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While a review is underway, no other school name reviews will be conducted concurrently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Names of facilities other than schools adhere to the same general philosophy of naming</a:t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Office PowerPoint</Application>
  <PresentationFormat>On-screen Show (16:9)</PresentationFormat>
  <Paragraphs>49</Paragraphs>
  <Slides>11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Lato</vt:lpstr>
      <vt:lpstr>Raleway</vt:lpstr>
      <vt:lpstr>Arial</vt:lpstr>
      <vt:lpstr>Streamline</vt:lpstr>
      <vt:lpstr>Adobe Acrobat Document</vt:lpstr>
      <vt:lpstr>Policy FA--Building and Naming Facilities</vt:lpstr>
      <vt:lpstr>Purpose of revision </vt:lpstr>
      <vt:lpstr>Revision process/Board feedback</vt:lpstr>
      <vt:lpstr>Commitment to values/Entities we name schools in recognition of</vt:lpstr>
      <vt:lpstr>Initiating a Review</vt:lpstr>
      <vt:lpstr>Review Committee Members</vt:lpstr>
      <vt:lpstr>Review committee process</vt:lpstr>
      <vt:lpstr>Renaming committee process</vt:lpstr>
      <vt:lpstr>Other highlights</vt:lpstr>
      <vt:lpstr>Equity Review</vt:lpstr>
      <vt:lpstr>Questions and 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FA--Building and Naming Facilities</dc:title>
  <dc:creator>Patrick McLaughlin</dc:creator>
  <cp:lastModifiedBy>Patrick McLaughlin</cp:lastModifiedBy>
  <cp:revision>1</cp:revision>
  <dcterms:modified xsi:type="dcterms:W3CDTF">2018-12-05T18:03:50Z</dcterms:modified>
</cp:coreProperties>
</file>